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89B2D-DCB7-44EB-BF90-1ACC3C193C8A}" v="36" dt="2024-06-13T02:08:09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東口 旗の台" userId="bc16a10638c2f307" providerId="LiveId" clId="{4BE89B2D-DCB7-44EB-BF90-1ACC3C193C8A}"/>
    <pc:docChg chg="modSld">
      <pc:chgData name="東口 旗の台" userId="bc16a10638c2f307" providerId="LiveId" clId="{4BE89B2D-DCB7-44EB-BF90-1ACC3C193C8A}" dt="2024-06-13T02:15:37.215" v="901" actId="14100"/>
      <pc:docMkLst>
        <pc:docMk/>
      </pc:docMkLst>
      <pc:sldChg chg="addSp modSp mod">
        <pc:chgData name="東口 旗の台" userId="bc16a10638c2f307" providerId="LiveId" clId="{4BE89B2D-DCB7-44EB-BF90-1ACC3C193C8A}" dt="2024-06-13T02:15:37.215" v="901" actId="14100"/>
        <pc:sldMkLst>
          <pc:docMk/>
          <pc:sldMk cId="1456963827" sldId="256"/>
        </pc:sldMkLst>
        <pc:spChg chg="mod">
          <ac:chgData name="東口 旗の台" userId="bc16a10638c2f307" providerId="LiveId" clId="{4BE89B2D-DCB7-44EB-BF90-1ACC3C193C8A}" dt="2024-06-10T02:29:01.479" v="802"/>
          <ac:spMkLst>
            <pc:docMk/>
            <pc:sldMk cId="1456963827" sldId="256"/>
            <ac:spMk id="2" creationId="{B394AC23-9321-B3D0-16C7-CF4D813437E5}"/>
          </ac:spMkLst>
        </pc:spChg>
        <pc:spChg chg="mod">
          <ac:chgData name="東口 旗の台" userId="bc16a10638c2f307" providerId="LiveId" clId="{4BE89B2D-DCB7-44EB-BF90-1ACC3C193C8A}" dt="2024-06-13T02:08:32.267" v="892" actId="1076"/>
          <ac:spMkLst>
            <pc:docMk/>
            <pc:sldMk cId="1456963827" sldId="256"/>
            <ac:spMk id="3" creationId="{F50BAF65-892C-9E80-ED7A-18D19DE44559}"/>
          </ac:spMkLst>
        </pc:spChg>
        <pc:spChg chg="mod">
          <ac:chgData name="東口 旗の台" userId="bc16a10638c2f307" providerId="LiveId" clId="{4BE89B2D-DCB7-44EB-BF90-1ACC3C193C8A}" dt="2024-06-13T02:08:44.563" v="893" actId="1076"/>
          <ac:spMkLst>
            <pc:docMk/>
            <pc:sldMk cId="1456963827" sldId="256"/>
            <ac:spMk id="4" creationId="{4CD5F071-AE33-8033-B9D6-31B4DD827739}"/>
          </ac:spMkLst>
        </pc:spChg>
        <pc:spChg chg="mod">
          <ac:chgData name="東口 旗の台" userId="bc16a10638c2f307" providerId="LiveId" clId="{4BE89B2D-DCB7-44EB-BF90-1ACC3C193C8A}" dt="2024-06-10T01:52:51.103" v="763" actId="20577"/>
          <ac:spMkLst>
            <pc:docMk/>
            <pc:sldMk cId="1456963827" sldId="256"/>
            <ac:spMk id="7" creationId="{183F2B5C-192E-63DD-83EB-18B13E8E4D9E}"/>
          </ac:spMkLst>
        </pc:spChg>
        <pc:picChg chg="mod ord modCrop">
          <ac:chgData name="東口 旗の台" userId="bc16a10638c2f307" providerId="LiveId" clId="{4BE89B2D-DCB7-44EB-BF90-1ACC3C193C8A}" dt="2024-06-13T02:15:37.215" v="901" actId="14100"/>
          <ac:picMkLst>
            <pc:docMk/>
            <pc:sldMk cId="1456963827" sldId="256"/>
            <ac:picMk id="6" creationId="{F9D66AA2-C4E5-2159-3F50-B2FA1DC0D5CF}"/>
          </ac:picMkLst>
        </pc:picChg>
        <pc:picChg chg="add mod">
          <ac:chgData name="東口 旗の台" userId="bc16a10638c2f307" providerId="LiveId" clId="{4BE89B2D-DCB7-44EB-BF90-1ACC3C193C8A}" dt="2024-06-13T02:15:21.596" v="898" actId="1076"/>
          <ac:picMkLst>
            <pc:docMk/>
            <pc:sldMk cId="1456963827" sldId="256"/>
            <ac:picMk id="8" creationId="{73C1AA58-A20E-AC55-68CA-C98ED71A349B}"/>
          </ac:picMkLst>
        </pc:picChg>
      </pc:sldChg>
    </pc:docChg>
  </pc:docChgLst>
  <pc:docChgLst>
    <pc:chgData name="東口 旗の台" userId="bc16a10638c2f307" providerId="LiveId" clId="{793EBCBF-BE0F-4AAE-AAB7-04835781BBFC}"/>
    <pc:docChg chg="undo custSel addSld delSld modSld">
      <pc:chgData name="東口 旗の台" userId="bc16a10638c2f307" providerId="LiveId" clId="{793EBCBF-BE0F-4AAE-AAB7-04835781BBFC}" dt="2024-06-08T22:14:39.236" v="323" actId="2696"/>
      <pc:docMkLst>
        <pc:docMk/>
      </pc:docMkLst>
      <pc:sldChg chg="addSp modSp mod setBg">
        <pc:chgData name="東口 旗の台" userId="bc16a10638c2f307" providerId="LiveId" clId="{793EBCBF-BE0F-4AAE-AAB7-04835781BBFC}" dt="2024-06-08T22:13:53.746" v="322" actId="113"/>
        <pc:sldMkLst>
          <pc:docMk/>
          <pc:sldMk cId="1456963827" sldId="256"/>
        </pc:sldMkLst>
        <pc:spChg chg="mod">
          <ac:chgData name="東口 旗の台" userId="bc16a10638c2f307" providerId="LiveId" clId="{793EBCBF-BE0F-4AAE-AAB7-04835781BBFC}" dt="2024-06-07T12:22:15.714" v="156" actId="1076"/>
          <ac:spMkLst>
            <pc:docMk/>
            <pc:sldMk cId="1456963827" sldId="256"/>
            <ac:spMk id="2" creationId="{B394AC23-9321-B3D0-16C7-CF4D813437E5}"/>
          </ac:spMkLst>
        </pc:spChg>
        <pc:spChg chg="mod">
          <ac:chgData name="東口 旗の台" userId="bc16a10638c2f307" providerId="LiveId" clId="{793EBCBF-BE0F-4AAE-AAB7-04835781BBFC}" dt="2024-06-07T12:31:52.692" v="163" actId="2711"/>
          <ac:spMkLst>
            <pc:docMk/>
            <pc:sldMk cId="1456963827" sldId="256"/>
            <ac:spMk id="3" creationId="{F50BAF65-892C-9E80-ED7A-18D19DE44559}"/>
          </ac:spMkLst>
        </pc:spChg>
        <pc:spChg chg="mod">
          <ac:chgData name="東口 旗の台" userId="bc16a10638c2f307" providerId="LiveId" clId="{793EBCBF-BE0F-4AAE-AAB7-04835781BBFC}" dt="2024-06-08T22:13:53.746" v="322" actId="113"/>
          <ac:spMkLst>
            <pc:docMk/>
            <pc:sldMk cId="1456963827" sldId="256"/>
            <ac:spMk id="4" creationId="{4CD5F071-AE33-8033-B9D6-31B4DD827739}"/>
          </ac:spMkLst>
        </pc:spChg>
        <pc:spChg chg="add mod">
          <ac:chgData name="東口 旗の台" userId="bc16a10638c2f307" providerId="LiveId" clId="{793EBCBF-BE0F-4AAE-AAB7-04835781BBFC}" dt="2024-06-08T22:12:27.682" v="321" actId="20577"/>
          <ac:spMkLst>
            <pc:docMk/>
            <pc:sldMk cId="1456963827" sldId="256"/>
            <ac:spMk id="7" creationId="{183F2B5C-192E-63DD-83EB-18B13E8E4D9E}"/>
          </ac:spMkLst>
        </pc:spChg>
        <pc:picChg chg="add mod">
          <ac:chgData name="東口 旗の台" userId="bc16a10638c2f307" providerId="LiveId" clId="{793EBCBF-BE0F-4AAE-AAB7-04835781BBFC}" dt="2024-06-07T10:51:30.771" v="99" actId="1076"/>
          <ac:picMkLst>
            <pc:docMk/>
            <pc:sldMk cId="1456963827" sldId="256"/>
            <ac:picMk id="6" creationId="{F9D66AA2-C4E5-2159-3F50-B2FA1DC0D5CF}"/>
          </ac:picMkLst>
        </pc:picChg>
      </pc:sldChg>
      <pc:sldChg chg="modSp new del mod">
        <pc:chgData name="東口 旗の台" userId="bc16a10638c2f307" providerId="LiveId" clId="{793EBCBF-BE0F-4AAE-AAB7-04835781BBFC}" dt="2024-06-08T22:14:39.236" v="323" actId="2696"/>
        <pc:sldMkLst>
          <pc:docMk/>
          <pc:sldMk cId="810766255" sldId="257"/>
        </pc:sldMkLst>
        <pc:spChg chg="mod">
          <ac:chgData name="東口 旗の台" userId="bc16a10638c2f307" providerId="LiveId" clId="{793EBCBF-BE0F-4AAE-AAB7-04835781BBFC}" dt="2024-06-07T10:28:46.628" v="2" actId="207"/>
          <ac:spMkLst>
            <pc:docMk/>
            <pc:sldMk cId="810766255" sldId="257"/>
            <ac:spMk id="3" creationId="{0C252168-8BA1-691E-6047-012ADBFD84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9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5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4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36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9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8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7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3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32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0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96FF-908D-4CE2-B714-11A5AF4D3D97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14E-F54D-41A1-9DD5-57B74B96E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44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F9D66AA2-C4E5-2159-3F50-B2FA1DC0D5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163" b="2419"/>
          <a:stretch/>
        </p:blipFill>
        <p:spPr>
          <a:xfrm>
            <a:off x="2792316" y="4724400"/>
            <a:ext cx="3531219" cy="1790700"/>
          </a:xfrm>
          <a:prstGeom prst="rect">
            <a:avLst/>
          </a:prstGeom>
          <a:noFill/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394AC23-9321-B3D0-16C7-CF4D81343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263" y="518372"/>
            <a:ext cx="6857999" cy="868562"/>
          </a:xfrm>
          <a:scene3d>
            <a:camera prst="orthographicFront"/>
            <a:lightRig rig="threePt" dir="t"/>
          </a:scene3d>
          <a:sp3d extrusionH="6350">
            <a:extrusionClr>
              <a:srgbClr val="0070C0"/>
            </a:extrusionClr>
          </a:sp3d>
        </p:spPr>
        <p:txBody>
          <a:bodyPr>
            <a:noAutofit/>
          </a:bodyPr>
          <a:lstStyle/>
          <a:p>
            <a:r>
              <a:rPr kumimoji="1" lang="ja-JP" altLang="en-US" sz="4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悠々ゴシック体E" panose="020B0600010101010101" pitchFamily="50" charset="-128"/>
                <a:ea typeface="AR P悠々ゴシック体E" panose="020B0600010101010101" pitchFamily="50" charset="-128"/>
              </a:rPr>
              <a:t>パート・アルバイト募集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0BAF65-892C-9E80-ED7A-18D19DE44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502" y="1423916"/>
            <a:ext cx="6080995" cy="754944"/>
          </a:xfrm>
        </p:spPr>
        <p:txBody>
          <a:bodyPr>
            <a:noAutofit/>
          </a:bodyPr>
          <a:lstStyle/>
          <a:p>
            <a:r>
              <a:rPr kumimoji="1" lang="ja-JP" altLang="en-US" sz="2000" b="1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基本的にはスタッフがその都度指示を出しますので</a:t>
            </a:r>
            <a:endParaRPr kumimoji="1" lang="en-US" altLang="ja-JP" sz="2000" b="1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初めての方でも安心して働いて頂けます！</a:t>
            </a:r>
            <a:endParaRPr kumimoji="1" lang="ja-JP" altLang="en-US" sz="2000" b="1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D5F071-AE33-8033-B9D6-31B4DD827739}"/>
              </a:ext>
            </a:extLst>
          </p:cNvPr>
          <p:cNvSpPr txBox="1"/>
          <p:nvPr/>
        </p:nvSpPr>
        <p:spPr>
          <a:xfrm>
            <a:off x="422818" y="2318333"/>
            <a:ext cx="5043489" cy="6093976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kumimoji="1" lang="en-US" altLang="ja-JP"/>
              <a:t>【</a:t>
            </a:r>
            <a:r>
              <a:rPr kumimoji="1" lang="ja-JP" altLang="en-US"/>
              <a:t>募集職種</a:t>
            </a:r>
            <a:r>
              <a:rPr kumimoji="1" lang="en-US" altLang="ja-JP"/>
              <a:t>】</a:t>
            </a:r>
            <a:r>
              <a:rPr kumimoji="1" lang="ja-JP" altLang="en-US" sz="2000"/>
              <a:t>受付  </a:t>
            </a:r>
            <a:r>
              <a:rPr kumimoji="1" lang="ja-JP" altLang="en-US" sz="2000" b="1"/>
              <a:t>（高校生可）</a:t>
            </a:r>
            <a:endParaRPr kumimoji="1" lang="en-US" altLang="ja-JP" sz="2000" b="1"/>
          </a:p>
          <a:p>
            <a:endParaRPr kumimoji="1" lang="en-US" altLang="ja-JP"/>
          </a:p>
          <a:p>
            <a:r>
              <a:rPr kumimoji="1" lang="en-US" altLang="ja-JP"/>
              <a:t>【</a:t>
            </a:r>
            <a:r>
              <a:rPr kumimoji="1" lang="ja-JP" altLang="en-US"/>
              <a:t>給与</a:t>
            </a:r>
            <a:r>
              <a:rPr kumimoji="1" lang="en-US" altLang="ja-JP"/>
              <a:t>】</a:t>
            </a:r>
            <a:r>
              <a:rPr kumimoji="1" lang="ja-JP" altLang="en-US"/>
              <a:t>　</a:t>
            </a:r>
            <a:r>
              <a:rPr kumimoji="1" lang="ja-JP" altLang="en-US" sz="2800" b="1"/>
              <a:t>時給 </a:t>
            </a:r>
            <a:r>
              <a:rPr kumimoji="1" lang="en-US" altLang="ja-JP" sz="2800" b="1"/>
              <a:t>1,120 </a:t>
            </a:r>
            <a:r>
              <a:rPr kumimoji="1" lang="ja-JP" altLang="en-US" sz="2800" b="1"/>
              <a:t>円～  </a:t>
            </a:r>
            <a:r>
              <a:rPr kumimoji="1" lang="ja-JP" altLang="en-US" sz="2000" b="1"/>
              <a:t>昇給あり</a:t>
            </a:r>
            <a:endParaRPr kumimoji="1" lang="en-US" altLang="ja-JP" sz="2000" b="1"/>
          </a:p>
          <a:p>
            <a:endParaRPr kumimoji="1" lang="en-US" altLang="ja-JP"/>
          </a:p>
          <a:p>
            <a:r>
              <a:rPr kumimoji="1" lang="en-US" altLang="ja-JP"/>
              <a:t>【</a:t>
            </a:r>
            <a:r>
              <a:rPr kumimoji="1" lang="ja-JP" altLang="en-US"/>
              <a:t>勤務時間</a:t>
            </a:r>
            <a:r>
              <a:rPr kumimoji="1" lang="en-US" altLang="ja-JP"/>
              <a:t>】</a:t>
            </a:r>
          </a:p>
          <a:p>
            <a:r>
              <a:rPr kumimoji="1" lang="ja-JP" altLang="en-US"/>
              <a:t>月～金　</a:t>
            </a:r>
            <a:r>
              <a:rPr kumimoji="1" lang="en-US" altLang="ja-JP"/>
              <a:t>9</a:t>
            </a:r>
            <a:r>
              <a:rPr kumimoji="1" lang="ja-JP" altLang="en-US"/>
              <a:t>：</a:t>
            </a:r>
            <a:r>
              <a:rPr kumimoji="1" lang="en-US" altLang="ja-JP"/>
              <a:t>00</a:t>
            </a:r>
            <a:r>
              <a:rPr kumimoji="1" lang="ja-JP" altLang="en-US"/>
              <a:t>～</a:t>
            </a:r>
            <a:r>
              <a:rPr kumimoji="1" lang="en-US" altLang="ja-JP"/>
              <a:t>12</a:t>
            </a:r>
            <a:r>
              <a:rPr kumimoji="1" lang="ja-JP" altLang="en-US"/>
              <a:t>：</a:t>
            </a:r>
            <a:r>
              <a:rPr kumimoji="1" lang="en-US" altLang="ja-JP"/>
              <a:t>00</a:t>
            </a:r>
            <a:r>
              <a:rPr kumimoji="1" lang="ja-JP" altLang="en-US"/>
              <a:t>　</a:t>
            </a:r>
            <a:r>
              <a:rPr kumimoji="1" lang="en-US" altLang="ja-JP"/>
              <a:t>15</a:t>
            </a:r>
            <a:r>
              <a:rPr kumimoji="1" lang="ja-JP" altLang="en-US"/>
              <a:t>：</a:t>
            </a:r>
            <a:r>
              <a:rPr kumimoji="1" lang="en-US" altLang="ja-JP"/>
              <a:t>00</a:t>
            </a:r>
            <a:r>
              <a:rPr kumimoji="1" lang="ja-JP" altLang="en-US"/>
              <a:t>～</a:t>
            </a:r>
            <a:r>
              <a:rPr kumimoji="1" lang="en-US" altLang="ja-JP"/>
              <a:t>19</a:t>
            </a:r>
            <a:r>
              <a:rPr kumimoji="1" lang="ja-JP" altLang="en-US"/>
              <a:t>：</a:t>
            </a:r>
            <a:r>
              <a:rPr kumimoji="1" lang="en-US" altLang="ja-JP"/>
              <a:t>00</a:t>
            </a:r>
          </a:p>
          <a:p>
            <a:r>
              <a:rPr kumimoji="1" lang="ja-JP" altLang="en-US"/>
              <a:t>　土　　</a:t>
            </a:r>
            <a:r>
              <a:rPr kumimoji="1" lang="en-US" altLang="ja-JP"/>
              <a:t>9</a:t>
            </a:r>
            <a:r>
              <a:rPr kumimoji="1" lang="ja-JP" altLang="en-US"/>
              <a:t>：</a:t>
            </a:r>
            <a:r>
              <a:rPr kumimoji="1" lang="en-US" altLang="ja-JP"/>
              <a:t>00</a:t>
            </a:r>
            <a:r>
              <a:rPr kumimoji="1" lang="ja-JP" altLang="en-US"/>
              <a:t>～</a:t>
            </a:r>
            <a:r>
              <a:rPr kumimoji="1" lang="en-US" altLang="ja-JP"/>
              <a:t>15</a:t>
            </a:r>
            <a:r>
              <a:rPr kumimoji="1" lang="ja-JP" altLang="en-US"/>
              <a:t>：</a:t>
            </a:r>
            <a:r>
              <a:rPr kumimoji="1" lang="en-US" altLang="ja-JP"/>
              <a:t>30</a:t>
            </a:r>
            <a:r>
              <a:rPr kumimoji="1" lang="ja-JP" altLang="en-US"/>
              <a:t>（休憩 </a:t>
            </a:r>
            <a:r>
              <a:rPr kumimoji="1" lang="en-US" altLang="ja-JP"/>
              <a:t>1 </a:t>
            </a:r>
            <a:r>
              <a:rPr kumimoji="1" lang="ja-JP" altLang="en-US"/>
              <a:t>時間）</a:t>
            </a:r>
            <a:endParaRPr kumimoji="1" lang="en-US" altLang="ja-JP"/>
          </a:p>
          <a:p>
            <a:r>
              <a:rPr kumimoji="1" lang="en-US" altLang="ja-JP"/>
              <a:t>※</a:t>
            </a:r>
            <a:r>
              <a:rPr kumimoji="1" lang="ja-JP" altLang="en-US"/>
              <a:t>時間・曜日応相談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en-US" altLang="ja-JP"/>
              <a:t>【</a:t>
            </a:r>
            <a:r>
              <a:rPr kumimoji="1" lang="ja-JP" altLang="en-US"/>
              <a:t>仕事内容</a:t>
            </a:r>
            <a:r>
              <a:rPr kumimoji="1" lang="en-US" altLang="ja-JP"/>
              <a:t>】</a:t>
            </a:r>
          </a:p>
          <a:p>
            <a:r>
              <a:rPr kumimoji="1" lang="ja-JP" altLang="en-US"/>
              <a:t>・受付</a:t>
            </a:r>
            <a:endParaRPr kumimoji="1" lang="en-US" altLang="ja-JP"/>
          </a:p>
          <a:p>
            <a:r>
              <a:rPr kumimoji="1" lang="ja-JP" altLang="en-US"/>
              <a:t>・パソコン軽作業</a:t>
            </a:r>
            <a:endParaRPr kumimoji="1" lang="en-US" altLang="ja-JP"/>
          </a:p>
          <a:p>
            <a:r>
              <a:rPr kumimoji="1" lang="ja-JP" altLang="en-US"/>
              <a:t>・雑務</a:t>
            </a:r>
            <a:endParaRPr kumimoji="1" lang="en-US" altLang="ja-JP"/>
          </a:p>
          <a:p>
            <a:r>
              <a:rPr kumimoji="1" lang="ja-JP" altLang="en-US"/>
              <a:t>・患者様介助　等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en-US" altLang="ja-JP"/>
              <a:t>【</a:t>
            </a:r>
            <a:r>
              <a:rPr kumimoji="1" lang="ja-JP" altLang="en-US"/>
              <a:t>待遇</a:t>
            </a:r>
            <a:r>
              <a:rPr kumimoji="1" lang="en-US" altLang="ja-JP"/>
              <a:t>】</a:t>
            </a:r>
          </a:p>
          <a:p>
            <a:r>
              <a:rPr kumimoji="1" lang="ja-JP" altLang="en-US" b="1"/>
              <a:t>未経験</a:t>
            </a:r>
            <a:r>
              <a:rPr kumimoji="1" lang="en-US" altLang="ja-JP" b="1"/>
              <a:t>OK</a:t>
            </a:r>
            <a:r>
              <a:rPr kumimoji="1" lang="ja-JP" altLang="en-US"/>
              <a:t>／交通費支給／制服貸与</a:t>
            </a:r>
            <a:endParaRPr kumimoji="1" lang="en-US" altLang="ja-JP"/>
          </a:p>
          <a:p>
            <a:endParaRPr kumimoji="1" lang="en-US" altLang="ja-JP"/>
          </a:p>
          <a:p>
            <a:r>
              <a:rPr kumimoji="1" lang="en-US" altLang="ja-JP"/>
              <a:t>【</a:t>
            </a:r>
            <a:r>
              <a:rPr kumimoji="1" lang="ja-JP" altLang="en-US"/>
              <a:t>応募方法</a:t>
            </a:r>
            <a:r>
              <a:rPr kumimoji="1" lang="en-US" altLang="ja-JP"/>
              <a:t>】</a:t>
            </a:r>
          </a:p>
          <a:p>
            <a:r>
              <a:rPr kumimoji="1" lang="ja-JP" altLang="en-US"/>
              <a:t>お電話か当院スタッフに直接お声がけください</a:t>
            </a:r>
            <a:endParaRPr kumimoji="1" lang="en-US" altLang="ja-JP"/>
          </a:p>
          <a:p>
            <a:r>
              <a:rPr kumimoji="1" lang="en-US" altLang="ja-JP"/>
              <a:t>QR</a:t>
            </a:r>
            <a:r>
              <a:rPr kumimoji="1" lang="ja-JP" altLang="en-US"/>
              <a:t>コードの</a:t>
            </a:r>
            <a:r>
              <a:rPr kumimoji="1" lang="en-US" altLang="ja-JP"/>
              <a:t>『</a:t>
            </a:r>
            <a:r>
              <a:rPr kumimoji="1" lang="ja-JP" altLang="en-US"/>
              <a:t>チャット</a:t>
            </a:r>
            <a:r>
              <a:rPr kumimoji="1" lang="en-US" altLang="ja-JP"/>
              <a:t>』</a:t>
            </a:r>
            <a:r>
              <a:rPr kumimoji="1" lang="ja-JP" altLang="en-US"/>
              <a:t>からのお問合わせも可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3F2B5C-192E-63DD-83EB-18B13E8E4D9E}"/>
              </a:ext>
            </a:extLst>
          </p:cNvPr>
          <p:cNvSpPr txBox="1"/>
          <p:nvPr/>
        </p:nvSpPr>
        <p:spPr>
          <a:xfrm>
            <a:off x="542827" y="8551783"/>
            <a:ext cx="60809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            </a:t>
            </a:r>
            <a:r>
              <a:rPr kumimoji="1" lang="ja-JP" altLang="en-US" sz="280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中延ことぶき鍼灸整骨院</a:t>
            </a:r>
            <a:endParaRPr kumimoji="1" lang="en-US" altLang="ja-JP" sz="280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800"/>
              <a:t>              </a:t>
            </a:r>
            <a:r>
              <a:rPr kumimoji="1" lang="en-US" altLang="ja-JP" sz="3600">
                <a:solidFill>
                  <a:schemeClr val="bg1"/>
                </a:solidFill>
              </a:rPr>
              <a:t>TEL</a:t>
            </a:r>
            <a:r>
              <a:rPr kumimoji="1" lang="ja-JP" altLang="en-US" sz="3600">
                <a:solidFill>
                  <a:schemeClr val="bg1"/>
                </a:solidFill>
              </a:rPr>
              <a:t> </a:t>
            </a:r>
            <a:r>
              <a:rPr kumimoji="1" lang="en-US" altLang="ja-JP" sz="3600">
                <a:solidFill>
                  <a:schemeClr val="bg1"/>
                </a:solidFill>
              </a:rPr>
              <a:t>03-3787-0101</a:t>
            </a:r>
          </a:p>
          <a:p>
            <a:r>
              <a:rPr kumimoji="1" lang="ja-JP" altLang="en-US"/>
              <a:t>                                 　</a:t>
            </a:r>
            <a:r>
              <a:rPr kumimoji="1" lang="ja-JP" altLang="en-US">
                <a:solidFill>
                  <a:schemeClr val="bg1"/>
                </a:solidFill>
              </a:rPr>
              <a:t>品川区戸越 </a:t>
            </a:r>
            <a:r>
              <a:rPr kumimoji="1" lang="en-US" altLang="ja-JP">
                <a:solidFill>
                  <a:schemeClr val="bg1"/>
                </a:solidFill>
              </a:rPr>
              <a:t>6-23-16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3C1AA58-A20E-AC55-68CA-C98ED71A34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633" y="7409119"/>
            <a:ext cx="1003190" cy="100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63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A4 Paper (210x297 mm)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パート・アルバイト募集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パート・アルバイト募集</dc:title>
  <dc:creator>東口 旗の台</dc:creator>
  <cp:revision>1</cp:revision>
  <cp:lastPrinted>2024-06-10T02:20:50Z</cp:lastPrinted>
  <dcterms:created xsi:type="dcterms:W3CDTF">2024-06-06T01:34:44Z</dcterms:created>
  <dcterms:modified xsi:type="dcterms:W3CDTF">2024-06-13T08:20:49Z</dcterms:modified>
</cp:coreProperties>
</file>